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4CB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160" d="100"/>
          <a:sy n="160" d="100"/>
        </p:scale>
        <p:origin x="-120" y="-7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85" d="100"/>
          <a:sy n="85" d="100"/>
        </p:scale>
        <p:origin x="-383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5"/>
  <c:chart>
    <c:title>
      <c:tx>
        <c:rich>
          <a:bodyPr/>
          <a:lstStyle/>
          <a:p>
            <a:pPr>
              <a:defRPr sz="1600" b="0">
                <a:solidFill>
                  <a:schemeClr val="bg1"/>
                </a:solidFill>
                <a:latin typeface="HelveticaNeue" pitchFamily="2" charset="0"/>
              </a:defRPr>
            </a:pPr>
            <a:r>
              <a:rPr lang="en-US" sz="1600" b="0">
                <a:solidFill>
                  <a:schemeClr val="bg1"/>
                </a:solidFill>
                <a:latin typeface="HelveticaNeue" pitchFamily="2" charset="0"/>
              </a:rPr>
              <a:t>Sales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12700">
              <a:solidFill>
                <a:schemeClr val="bg1"/>
              </a:solidFill>
            </a:ln>
            <a:effectLst/>
          </c:spPr>
          <c:explosion val="15"/>
          <c:dPt>
            <c:idx val="0"/>
            <c:spPr>
              <a:solidFill>
                <a:srgbClr val="00A4CB"/>
              </a:solidFill>
              <a:ln w="12700">
                <a:noFill/>
              </a:ln>
              <a:effectLst/>
            </c:spPr>
          </c:dPt>
          <c:dPt>
            <c:idx val="1"/>
            <c:spPr>
              <a:ln w="12700">
                <a:noFill/>
              </a:ln>
              <a:effectLst/>
            </c:spPr>
          </c:dPt>
          <c:dPt>
            <c:idx val="2"/>
            <c:spPr>
              <a:ln w="12700">
                <a:noFill/>
              </a:ln>
              <a:effectLst/>
            </c:spPr>
          </c:dPt>
          <c:dPt>
            <c:idx val="3"/>
            <c:spPr>
              <a:ln w="1270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firstSliceAng val="0"/>
      </c:pieChart>
    </c:plotArea>
    <c:legend>
      <c:legendPos val="b"/>
      <c:legendEntry>
        <c:idx val="0"/>
        <c:txPr>
          <a:bodyPr/>
          <a:lstStyle/>
          <a:p>
            <a:pPr>
              <a:defRPr sz="1200">
                <a:solidFill>
                  <a:schemeClr val="bg1"/>
                </a:solidFill>
                <a:latin typeface="HelveticaNeue" pitchFamily="2" charset="0"/>
              </a:defRPr>
            </a:pPr>
            <a:endParaRPr lang="en-US"/>
          </a:p>
        </c:txPr>
      </c:legendEntry>
      <c:legendEntry>
        <c:idx val="1"/>
        <c:txPr>
          <a:bodyPr/>
          <a:lstStyle/>
          <a:p>
            <a:pPr>
              <a:defRPr sz="1200">
                <a:solidFill>
                  <a:schemeClr val="bg1"/>
                </a:solidFill>
                <a:latin typeface="HelveticaNeue" pitchFamily="2" charset="0"/>
              </a:defRPr>
            </a:pPr>
            <a:endParaRPr lang="en-US"/>
          </a:p>
        </c:txPr>
      </c:legendEntry>
      <c:legendEntry>
        <c:idx val="2"/>
        <c:txPr>
          <a:bodyPr/>
          <a:lstStyle/>
          <a:p>
            <a:pPr>
              <a:defRPr sz="1200">
                <a:solidFill>
                  <a:schemeClr val="bg1"/>
                </a:solidFill>
                <a:latin typeface="HelveticaNeue" pitchFamily="2" charset="0"/>
              </a:defRPr>
            </a:pPr>
            <a:endParaRPr lang="en-US"/>
          </a:p>
        </c:txPr>
      </c:legendEntry>
      <c:legendEntry>
        <c:idx val="3"/>
        <c:txPr>
          <a:bodyPr/>
          <a:lstStyle/>
          <a:p>
            <a:pPr>
              <a:defRPr sz="1200">
                <a:solidFill>
                  <a:schemeClr val="bg1"/>
                </a:solidFill>
                <a:latin typeface="HelveticaNeue" pitchFamily="2" charset="0"/>
              </a:defRPr>
            </a:pPr>
            <a:endParaRPr lang="en-US"/>
          </a:p>
        </c:txPr>
      </c:legendEntry>
      <c:layout/>
      <c:txPr>
        <a:bodyPr/>
        <a:lstStyle/>
        <a:p>
          <a:pPr>
            <a:defRPr sz="1200">
              <a:solidFill>
                <a:schemeClr val="bg1"/>
              </a:solidFill>
              <a:latin typeface="HelveticaNeue" pitchFamily="2" charset="0"/>
            </a:defRPr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7"/>
  <c:chart>
    <c:title>
      <c:layout/>
      <c:txPr>
        <a:bodyPr/>
        <a:lstStyle/>
        <a:p>
          <a:pPr>
            <a:defRPr sz="1600" b="0">
              <a:solidFill>
                <a:schemeClr val="bg1"/>
              </a:solidFill>
              <a:latin typeface="HelveticaNeue" pitchFamily="2" charset="0"/>
            </a:defRPr>
          </a:pPr>
          <a:endParaRPr lang="en-US"/>
        </a:p>
      </c:txPr>
    </c:title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A4CB"/>
            </a:solidFill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gapWidth val="75"/>
        <c:overlap val="-25"/>
        <c:axId val="97236096"/>
        <c:axId val="97237632"/>
      </c:barChart>
      <c:catAx>
        <c:axId val="9723609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050">
                <a:solidFill>
                  <a:schemeClr val="bg1"/>
                </a:solidFill>
                <a:latin typeface="HelveticaNeue" pitchFamily="2" charset="0"/>
              </a:defRPr>
            </a:pPr>
            <a:endParaRPr lang="en-US"/>
          </a:p>
        </c:txPr>
        <c:crossAx val="97237632"/>
        <c:crosses val="autoZero"/>
        <c:auto val="1"/>
        <c:lblAlgn val="ctr"/>
        <c:lblOffset val="100"/>
      </c:catAx>
      <c:valAx>
        <c:axId val="97237632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sz="1400">
                <a:solidFill>
                  <a:schemeClr val="bg1"/>
                </a:solidFill>
                <a:latin typeface="HelveticaNeue" pitchFamily="2" charset="0"/>
              </a:defRPr>
            </a:pPr>
            <a:endParaRPr lang="en-US"/>
          </a:p>
        </c:txPr>
        <c:crossAx val="97236096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/>
      <c:txPr>
        <a:bodyPr/>
        <a:lstStyle/>
        <a:p>
          <a:pPr>
            <a:defRPr sz="1100">
              <a:solidFill>
                <a:schemeClr val="bg1"/>
              </a:solidFill>
              <a:latin typeface="HelveticaNeue" pitchFamily="2" charset="0"/>
            </a:defRPr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22732D-B591-4032-A95C-9295C227080F}" type="datetimeFigureOut">
              <a:rPr lang="en-US" smtClean="0"/>
              <a:pPr/>
              <a:t>4/14/2014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E4EB0C-8D12-4182-9B6A-889228967AE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 55 Roman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1797816-49E1-41C9-A0B0-BA148537EA86}" type="datetimeFigureOut">
              <a:rPr lang="en-US" smtClean="0"/>
              <a:pPr/>
              <a:t>4/14/2014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0A06843-663E-44EB-92AA-4C4E22455E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1797816-49E1-41C9-A0B0-BA148537EA86}" type="datetimeFigureOut">
              <a:rPr lang="en-US" smtClean="0"/>
              <a:pPr/>
              <a:t>4/14/2014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0A06843-663E-44EB-92AA-4C4E22455E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1797816-49E1-41C9-A0B0-BA148537EA86}" type="datetimeFigureOut">
              <a:rPr lang="en-US" smtClean="0"/>
              <a:pPr/>
              <a:t>4/14/2014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0A06843-663E-44EB-92AA-4C4E22455E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579821"/>
          </a:xfrm>
        </p:spPr>
        <p:txBody>
          <a:bodyPr>
            <a:normAutofit/>
          </a:bodyPr>
          <a:lstStyle>
            <a:lvl1pPr algn="l">
              <a:defRPr sz="2800">
                <a:latin typeface="HelveticaNeue" pitchFamily="2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1000114"/>
            <a:ext cx="8186766" cy="3394472"/>
          </a:xfrm>
        </p:spPr>
        <p:txBody>
          <a:bodyPr/>
          <a:lstStyle>
            <a:lvl1pPr>
              <a:defRPr sz="2000">
                <a:latin typeface="HelveticaNeueLT Std Thin" pitchFamily="34" charset="0"/>
              </a:defRPr>
            </a:lvl1pPr>
            <a:lvl2pPr>
              <a:defRPr sz="1800">
                <a:latin typeface="HelveticaNeueLT Std Thin" pitchFamily="34" charset="0"/>
              </a:defRPr>
            </a:lvl2pPr>
            <a:lvl3pPr>
              <a:defRPr sz="1600">
                <a:latin typeface="HelveticaNeueLT Std Thin" pitchFamily="34" charset="0"/>
              </a:defRPr>
            </a:lvl3pPr>
            <a:lvl4pPr>
              <a:defRPr sz="1400">
                <a:latin typeface="HelveticaNeueLT Std Thin" pitchFamily="34" charset="0"/>
              </a:defRPr>
            </a:lvl4pPr>
            <a:lvl5pPr>
              <a:defRPr sz="1400">
                <a:latin typeface="HelveticaNeueLT Std Thin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rgbClr val="00A4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1214428"/>
            <a:ext cx="7772400" cy="1214446"/>
          </a:xfrm>
        </p:spPr>
        <p:txBody>
          <a:bodyPr anchor="t"/>
          <a:lstStyle>
            <a:lvl1pPr algn="l">
              <a:defRPr sz="4000" b="1" cap="none">
                <a:solidFill>
                  <a:schemeClr val="tx1"/>
                </a:solidFill>
                <a:latin typeface="HelveticaNeue" pitchFamily="2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3214692"/>
            <a:ext cx="7772400" cy="767950"/>
          </a:xfrm>
        </p:spPr>
        <p:txBody>
          <a:bodyPr anchor="ctr">
            <a:normAutofit/>
          </a:bodyPr>
          <a:lstStyle>
            <a:lvl1pPr marL="0" indent="0">
              <a:buNone/>
              <a:defRPr sz="3200" b="0">
                <a:solidFill>
                  <a:schemeClr val="bg1"/>
                </a:solidFill>
                <a:latin typeface="HelveticaNeueLT Std Thin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HelveticaNeue" pitchFamily="2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>
                <a:latin typeface="HelveticaNeue" pitchFamily="2" charset="0"/>
              </a:defRPr>
            </a:lvl1pPr>
            <a:lvl2pPr>
              <a:defRPr sz="2400">
                <a:latin typeface="HelveticaNeue" pitchFamily="2" charset="0"/>
              </a:defRPr>
            </a:lvl2pPr>
            <a:lvl3pPr>
              <a:defRPr sz="2000">
                <a:latin typeface="HelveticaNeue" pitchFamily="2" charset="0"/>
              </a:defRPr>
            </a:lvl3pPr>
            <a:lvl4pPr>
              <a:defRPr sz="1800">
                <a:latin typeface="HelveticaNeue" pitchFamily="2" charset="0"/>
              </a:defRPr>
            </a:lvl4pPr>
            <a:lvl5pPr>
              <a:defRPr sz="1800">
                <a:latin typeface="HelveticaNeue" pitchFamily="2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>
                <a:latin typeface="HelveticaNeue" pitchFamily="2" charset="0"/>
              </a:defRPr>
            </a:lvl1pPr>
            <a:lvl2pPr>
              <a:defRPr sz="2400">
                <a:latin typeface="HelveticaNeue" pitchFamily="2" charset="0"/>
              </a:defRPr>
            </a:lvl2pPr>
            <a:lvl3pPr>
              <a:defRPr sz="2000">
                <a:latin typeface="HelveticaNeue" pitchFamily="2" charset="0"/>
              </a:defRPr>
            </a:lvl3pPr>
            <a:lvl4pPr>
              <a:defRPr sz="1800">
                <a:latin typeface="HelveticaNeue" pitchFamily="2" charset="0"/>
              </a:defRPr>
            </a:lvl4pPr>
            <a:lvl5pPr>
              <a:defRPr sz="1800">
                <a:latin typeface="HelveticaNeue" pitchFamily="2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1797816-49E1-41C9-A0B0-BA148537EA86}" type="datetimeFigureOut">
              <a:rPr lang="en-US" smtClean="0"/>
              <a:pPr/>
              <a:t>4/14/2014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0A06843-663E-44EB-92AA-4C4E22455E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1797816-49E1-41C9-A0B0-BA148537EA86}" type="datetimeFigureOut">
              <a:rPr lang="en-US" smtClean="0"/>
              <a:pPr/>
              <a:t>4/14/2014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0A06843-663E-44EB-92AA-4C4E22455E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1797816-49E1-41C9-A0B0-BA148537EA86}" type="datetimeFigureOut">
              <a:rPr lang="en-US" smtClean="0"/>
              <a:pPr/>
              <a:t>4/14/2014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0A06843-663E-44EB-92AA-4C4E22455E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1797816-49E1-41C9-A0B0-BA148537EA86}" type="datetimeFigureOut">
              <a:rPr lang="en-US" smtClean="0"/>
              <a:pPr/>
              <a:t>4/14/2014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0A06843-663E-44EB-92AA-4C4E22455E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1797816-49E1-41C9-A0B0-BA148537EA86}" type="datetimeFigureOut">
              <a:rPr lang="en-US" smtClean="0"/>
              <a:pPr/>
              <a:t>4/14/2014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0A06843-663E-44EB-92AA-4C4E22455E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446456" y="4714890"/>
            <a:ext cx="8251089" cy="285752"/>
          </a:xfrm>
          <a:prstGeom prst="rect">
            <a:avLst/>
          </a:prstGeom>
          <a:solidFill>
            <a:srgbClr val="00A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512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Footer Placeholder 4"/>
          <p:cNvSpPr txBox="1">
            <a:spLocks/>
          </p:cNvSpPr>
          <p:nvPr userDrawn="1"/>
        </p:nvSpPr>
        <p:spPr>
          <a:xfrm>
            <a:off x="500034" y="4726798"/>
            <a:ext cx="4305320" cy="273844"/>
          </a:xfrm>
          <a:prstGeom prst="rect">
            <a:avLst/>
          </a:prstGeom>
        </p:spPr>
        <p:txBody>
          <a:bodyPr anchor="ctr"/>
          <a:lstStyle>
            <a:lvl1pPr>
              <a:defRPr sz="1050">
                <a:solidFill>
                  <a:srgbClr val="00A4CB"/>
                </a:solidFill>
                <a:latin typeface="HelveticaNeue" pitchFamily="2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elveticaNeue" pitchFamily="2" charset="0"/>
                <a:ea typeface="+mn-ea"/>
                <a:cs typeface="+mn-cs"/>
              </a:rPr>
              <a:t>www.fabcars.co.tz</a:t>
            </a: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6500826" y="4726798"/>
            <a:ext cx="2143140" cy="273844"/>
          </a:xfrm>
          <a:prstGeom prst="rect">
            <a:avLst/>
          </a:prstGeom>
        </p:spPr>
        <p:txBody>
          <a:bodyPr anchor="ctr"/>
          <a:lstStyle>
            <a:lvl1pPr>
              <a:defRPr sz="1050">
                <a:solidFill>
                  <a:schemeClr val="bg1"/>
                </a:solidFill>
                <a:latin typeface="HelveticaNeue" pitchFamily="2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elveticaNeue" pitchFamily="2" charset="0"/>
                <a:ea typeface="+mn-ea"/>
                <a:cs typeface="+mn-cs"/>
              </a:rPr>
              <a:t>CONFIDENTIAL </a:t>
            </a:r>
            <a:r>
              <a:rPr kumimoji="0" lang="hr-HR" sz="105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elveticaNeue" pitchFamily="2" charset="0"/>
                <a:ea typeface="+mn-ea"/>
                <a:cs typeface="+mn-cs"/>
              </a:rPr>
              <a:t>  </a:t>
            </a:r>
            <a:r>
              <a:rPr kumimoji="0" lang="en-US" sz="10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  <a:ea typeface="+mn-ea"/>
                <a:cs typeface="Arial" pitchFamily="34" charset="0"/>
              </a:rPr>
              <a:t>⁄</a:t>
            </a:r>
            <a:r>
              <a:rPr kumimoji="0" 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elveticaNeue" pitchFamily="2" charset="0"/>
                <a:ea typeface="+mn-ea"/>
                <a:cs typeface="+mn-cs"/>
              </a:rPr>
              <a:t> </a:t>
            </a:r>
            <a:r>
              <a:rPr kumimoji="0" lang="hr-HR" sz="105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Neue" pitchFamily="2" charset="0"/>
                <a:ea typeface="+mn-ea"/>
                <a:cs typeface="+mn-cs"/>
              </a:rPr>
              <a:t> </a:t>
            </a:r>
            <a:fld id="{70A06843-663E-44EB-92AA-4C4E22455EBC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Neue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5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Neue" pitchFamily="2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rgbClr val="00A4CB"/>
          </a:solidFill>
          <a:latin typeface="HelveticaNeue" pitchFamily="2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bg1"/>
          </a:solidFill>
          <a:latin typeface="HelveticaNeueLT Std Thin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bg1"/>
          </a:solidFill>
          <a:latin typeface="HelveticaNeueLT Std Thin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bg1"/>
          </a:solidFill>
          <a:latin typeface="HelveticaNeueLT Std Thin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bg1"/>
          </a:solidFill>
          <a:latin typeface="HelveticaNeueLT Std Thin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200" kern="1200">
          <a:solidFill>
            <a:schemeClr val="bg1"/>
          </a:solidFill>
          <a:latin typeface="HelveticaNeueLT Std Thin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Ира(копия)\Рисунки\тест\fabcar\fabcars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571486"/>
            <a:ext cx="1571636" cy="442777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4406" y="1857370"/>
            <a:ext cx="6329362" cy="1357322"/>
          </a:xfrm>
        </p:spPr>
        <p:txBody>
          <a:bodyPr>
            <a:normAutofit/>
          </a:bodyPr>
          <a:lstStyle/>
          <a:p>
            <a:pPr algn="l"/>
            <a:r>
              <a:rPr lang="hr-HR" sz="3200" b="1" dirty="0" smtClean="0">
                <a:solidFill>
                  <a:schemeClr val="bg1"/>
                </a:solidFill>
                <a:latin typeface="HelveticaNeue" pitchFamily="2" charset="0"/>
              </a:rPr>
              <a:t>WELCOME TO OUR PRESENTATION</a:t>
            </a:r>
            <a:endParaRPr lang="en-US" sz="3200" b="1" dirty="0">
              <a:solidFill>
                <a:schemeClr val="bg1"/>
              </a:solidFill>
              <a:latin typeface="Helvetica 55 Roman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4406" y="3357568"/>
            <a:ext cx="6400800" cy="657232"/>
          </a:xfrm>
        </p:spPr>
        <p:txBody>
          <a:bodyPr>
            <a:normAutofit/>
          </a:bodyPr>
          <a:lstStyle/>
          <a:p>
            <a:pPr algn="l"/>
            <a:r>
              <a:rPr lang="hr-HR" sz="1800" dirty="0" smtClean="0">
                <a:solidFill>
                  <a:srgbClr val="00A4CB"/>
                </a:solidFill>
                <a:latin typeface="HelveticaNeueLT Std Thin" pitchFamily="34" charset="0"/>
              </a:rPr>
              <a:t>Subtitle goes here</a:t>
            </a:r>
            <a:endParaRPr lang="en-US" sz="1800" dirty="0">
              <a:solidFill>
                <a:srgbClr val="00A4CB"/>
              </a:solidFill>
              <a:latin typeface="HelveticaNeueLT Std Th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>
              <a:latin typeface="HelveticaNeueLT Std Th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4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142990"/>
            <a:ext cx="7772400" cy="1214446"/>
          </a:xfrm>
        </p:spPr>
        <p:txBody>
          <a:bodyPr/>
          <a:lstStyle/>
          <a:p>
            <a:endParaRPr lang="en-US" dirty="0">
              <a:solidFill>
                <a:schemeClr val="tx1"/>
              </a:solidFill>
              <a:latin typeface="HelveticaNeue" pitchFamily="2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714626"/>
            <a:ext cx="7772400" cy="733425"/>
          </a:xfrm>
        </p:spPr>
        <p:txBody>
          <a:bodyPr anchor="ctr"/>
          <a:lstStyle/>
          <a:p>
            <a:endParaRPr lang="en-US" dirty="0">
              <a:solidFill>
                <a:schemeClr val="bg1"/>
              </a:solidFill>
              <a:latin typeface="HelveticaNeueLT Std Th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0034" y="1071552"/>
            <a:ext cx="3995766" cy="3394472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1400" dirty="0">
              <a:latin typeface="HelveticaNeueLT Std Thin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71552"/>
            <a:ext cx="4038600" cy="3394472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1400" dirty="0">
              <a:latin typeface="HelveticaNeueLT Std Thin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579821"/>
          </a:xfrm>
        </p:spPr>
        <p:txBody>
          <a:bodyPr>
            <a:normAutofit/>
          </a:bodyPr>
          <a:lstStyle/>
          <a:p>
            <a:pPr algn="l"/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</p:nvPr>
        </p:nvGraphicFramePr>
        <p:xfrm>
          <a:off x="457200" y="1200150"/>
          <a:ext cx="4038600" cy="3394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</p:nvPr>
        </p:nvGraphicFramePr>
        <p:xfrm>
          <a:off x="457200" y="1200150"/>
          <a:ext cx="4038600" cy="3394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500063" y="1428744"/>
          <a:ext cx="8186736" cy="2571768"/>
        </p:xfrm>
        <a:graphic>
          <a:graphicData uri="http://schemas.openxmlformats.org/drawingml/2006/table">
            <a:tbl>
              <a:tblPr firstRow="1" bandRow="1">
                <a:effectLst/>
                <a:tableStyleId>{BDBED569-4797-4DF1-A0F4-6AAB3CD982D8}</a:tableStyleId>
              </a:tblPr>
              <a:tblGrid>
                <a:gridCol w="2046684"/>
                <a:gridCol w="2046684"/>
                <a:gridCol w="2046684"/>
                <a:gridCol w="2046684"/>
              </a:tblGrid>
              <a:tr h="428628">
                <a:tc>
                  <a:txBody>
                    <a:bodyPr/>
                    <a:lstStyle/>
                    <a:p>
                      <a:endParaRPr lang="en-US" sz="1400" b="0" dirty="0">
                        <a:latin typeface="HelveticaNeue" pitchFamily="2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solidFill>
                      <a:srgbClr val="00A4CB"/>
                    </a:solidFill>
                  </a:tcPr>
                </a:tc>
                <a:tc>
                  <a:txBody>
                    <a:bodyPr/>
                    <a:lstStyle/>
                    <a:p>
                      <a:endParaRPr lang="hr-HR" sz="1400" b="0" dirty="0" smtClean="0">
                        <a:latin typeface="HelveticaNeue" pitchFamily="2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solidFill>
                      <a:srgbClr val="00A4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latin typeface="HelveticaNeue" pitchFamily="2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solidFill>
                      <a:srgbClr val="00A4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latin typeface="HelveticaNeue" pitchFamily="2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solidFill>
                      <a:srgbClr val="00A4CB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bg1"/>
                        </a:solidFill>
                        <a:latin typeface="HelveticaNeue" pitchFamily="2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bg1"/>
                        </a:solidFill>
                        <a:latin typeface="HelveticaNeue" pitchFamily="2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bg1"/>
                        </a:solidFill>
                        <a:latin typeface="HelveticaNeue" pitchFamily="2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bg1"/>
                        </a:solidFill>
                        <a:latin typeface="HelveticaNeue" pitchFamily="2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8628"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bg1"/>
                        </a:solidFill>
                        <a:latin typeface="HelveticaNeue" pitchFamily="2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4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B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bg1"/>
                        </a:solidFill>
                        <a:latin typeface="HelveticaNeue" pitchFamily="2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4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B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bg1"/>
                        </a:solidFill>
                        <a:latin typeface="HelveticaNeue" pitchFamily="2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4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B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bg1"/>
                        </a:solidFill>
                        <a:latin typeface="HelveticaNeue" pitchFamily="2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4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B">
                        <a:alpha val="10000"/>
                      </a:srgbClr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bg1"/>
                        </a:solidFill>
                        <a:latin typeface="HelveticaNeue" pitchFamily="2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00A4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00A4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00A4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bg1"/>
                        </a:solidFill>
                        <a:latin typeface="HelveticaNeue" pitchFamily="2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00A4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8628"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bg1"/>
                        </a:solidFill>
                        <a:latin typeface="HelveticaNeue" pitchFamily="2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4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B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bg1"/>
                        </a:solidFill>
                        <a:latin typeface="HelveticaNeue" pitchFamily="2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4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B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bg1"/>
                        </a:solidFill>
                        <a:latin typeface="HelveticaNeue" pitchFamily="2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4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B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bg1"/>
                        </a:solidFill>
                        <a:latin typeface="HelveticaNeue" pitchFamily="2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A4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B">
                        <a:alpha val="10000"/>
                      </a:srgbClr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bg1"/>
                        </a:solidFill>
                        <a:latin typeface="HelveticaNeue" pitchFamily="2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00A4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bg1"/>
                        </a:solidFill>
                        <a:latin typeface="HelveticaNeue" pitchFamily="2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00A4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bg1"/>
                        </a:solidFill>
                        <a:latin typeface="HelveticaNeue" pitchFamily="2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00A4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bg1"/>
                        </a:solidFill>
                        <a:latin typeface="HelveticaNeue" pitchFamily="2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00A4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1515</TotalTime>
  <Words>10</Words>
  <Application>Microsoft Office PowerPoint</Application>
  <PresentationFormat>On-screen Show (16:9)</PresentationFormat>
  <Paragraphs>4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WELCOME TO OUR PRESENTATION</vt:lpstr>
      <vt:lpstr>Slide 2</vt:lpstr>
      <vt:lpstr>Slide 3</vt:lpstr>
      <vt:lpstr>Slide 4</vt:lpstr>
      <vt:lpstr>Slide 5</vt:lpstr>
      <vt:lpstr>Slide 6</vt:lpstr>
      <vt:lpstr>Slide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OUR PRESENTATION</dc:title>
  <dc:creator>Irina</dc:creator>
  <cp:lastModifiedBy>Irina</cp:lastModifiedBy>
  <cp:revision>54</cp:revision>
  <dcterms:created xsi:type="dcterms:W3CDTF">2014-03-31T10:43:46Z</dcterms:created>
  <dcterms:modified xsi:type="dcterms:W3CDTF">2014-04-14T19:03:09Z</dcterms:modified>
</cp:coreProperties>
</file>